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7b3d061e3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7b3d061e3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767b9501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767b9501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767b95011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767b95011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767b95011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767b95011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767b95011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767b95011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767b95011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767b95011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767b95011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767b95011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-1069" l="0" r="0" t="1070"/>
          <a:stretch/>
        </p:blipFill>
        <p:spPr>
          <a:xfrm>
            <a:off x="379450" y="152400"/>
            <a:ext cx="5143200" cy="4838700"/>
          </a:xfrm>
          <a:prstGeom prst="corner">
            <a:avLst>
              <a:gd fmla="val 65311" name="adj1"/>
              <a:gd fmla="val 35286" name="adj2"/>
            </a:avLst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170475" y="396300"/>
            <a:ext cx="5304900" cy="8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The Colour Monster 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6101500" y="1923750"/>
            <a:ext cx="2611200" cy="9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By Anna Llenas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805000" y="1413925"/>
            <a:ext cx="42438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This is my friend the colour monster. Today he’s all mixed up and very confused.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</a:rPr>
              <a:t>He doesn’t know why.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9275" y="296900"/>
            <a:ext cx="3790400" cy="4444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0" y="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Look at you, you're all over the place!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2400" y="152400"/>
            <a:ext cx="4048125" cy="46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/>
        </p:nvSpPr>
        <p:spPr>
          <a:xfrm>
            <a:off x="0" y="0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This is happiness. It shines </a:t>
            </a:r>
            <a:r>
              <a:rPr lang="en-GB">
                <a:solidFill>
                  <a:schemeClr val="dk1"/>
                </a:solidFill>
              </a:rPr>
              <a:t>yellow</a:t>
            </a:r>
            <a:r>
              <a:rPr lang="en-GB">
                <a:solidFill>
                  <a:schemeClr val="dk1"/>
                </a:solidFill>
              </a:rPr>
              <a:t> </a:t>
            </a:r>
            <a:r>
              <a:rPr lang="en-GB">
                <a:solidFill>
                  <a:schemeClr val="dk1"/>
                </a:solidFill>
              </a:rPr>
              <a:t>like</a:t>
            </a:r>
            <a:r>
              <a:rPr lang="en-GB">
                <a:solidFill>
                  <a:schemeClr val="dk1"/>
                </a:solidFill>
              </a:rPr>
              <a:t> the sun and twinkles like the stars.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2400" y="152400"/>
            <a:ext cx="514366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/>
        </p:nvSpPr>
        <p:spPr>
          <a:xfrm>
            <a:off x="0" y="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This is sadness. It's gentle </a:t>
            </a:r>
            <a:r>
              <a:rPr lang="en-GB">
                <a:solidFill>
                  <a:schemeClr val="dk1"/>
                </a:solidFill>
              </a:rPr>
              <a:t>like</a:t>
            </a:r>
            <a:r>
              <a:rPr lang="en-GB">
                <a:solidFill>
                  <a:schemeClr val="dk1"/>
                </a:solidFill>
              </a:rPr>
              <a:t> a blue rainy dаy.</a:t>
            </a:r>
            <a:endParaRPr/>
          </a:p>
        </p:txBody>
      </p:sp>
      <p:pic>
        <p:nvPicPr>
          <p:cNvPr id="80" name="Google Shape;8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2400" y="152400"/>
            <a:ext cx="443342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This is anger. It blazes red like fire.</a:t>
            </a:r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9625" y="352500"/>
            <a:ext cx="3299734" cy="44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/>
        </p:nvSpPr>
        <p:spPr>
          <a:xfrm>
            <a:off x="0" y="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This is calm. It's quiet </a:t>
            </a:r>
            <a:r>
              <a:rPr lang="en-GB">
                <a:solidFill>
                  <a:schemeClr val="dk1"/>
                </a:solidFill>
              </a:rPr>
              <a:t>like</a:t>
            </a:r>
            <a:r>
              <a:rPr lang="en-GB">
                <a:solidFill>
                  <a:schemeClr val="dk1"/>
                </a:solidFill>
              </a:rPr>
              <a:t> the trees and soft like their leaves.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5725" y="152400"/>
            <a:ext cx="3723214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100" y="2251350"/>
            <a:ext cx="4129400" cy="255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4517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